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8"/>
  </p:notesMasterIdLst>
  <p:handoutMasterIdLst>
    <p:handoutMasterId r:id="rId9"/>
  </p:handoutMasterIdLst>
  <p:sldIdLst>
    <p:sldId id="271" r:id="rId6"/>
    <p:sldId id="272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25" autoAdjust="0"/>
    <p:restoredTop sz="93381" autoAdjust="0"/>
  </p:normalViewPr>
  <p:slideViewPr>
    <p:cSldViewPr>
      <p:cViewPr varScale="1">
        <p:scale>
          <a:sx n="68" d="100"/>
          <a:sy n="68" d="100"/>
        </p:scale>
        <p:origin x="180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48286" y="1333500"/>
            <a:ext cx="7772400" cy="800100"/>
          </a:xfrm>
        </p:spPr>
        <p:txBody>
          <a:bodyPr/>
          <a:lstStyle/>
          <a:p>
            <a:r>
              <a:rPr lang="en-US" sz="1200" b="1" dirty="0">
                <a:solidFill>
                  <a:srgbClr val="00B0F0"/>
                </a:solidFill>
                <a:latin typeface="+mn-lt"/>
              </a:rPr>
              <a:t>Sub-activity 5.2.2.4: </a:t>
            </a:r>
            <a:r>
              <a:rPr lang="en-US" sz="1200" b="1" dirty="0">
                <a:latin typeface="+mn-lt"/>
              </a:rPr>
              <a:t>Partnership with LEAD Foundation to take to scale soil and water management technologies in erosion-prone areas of Central Tanzania. </a:t>
            </a:r>
            <a:r>
              <a:rPr lang="en-US" sz="1200" b="1" dirty="0" err="1">
                <a:latin typeface="+mn-lt"/>
              </a:rPr>
              <a:t>Elirehema</a:t>
            </a:r>
            <a:r>
              <a:rPr lang="en-US" sz="1200" b="1" dirty="0">
                <a:latin typeface="+mn-lt"/>
              </a:rPr>
              <a:t> </a:t>
            </a:r>
            <a:r>
              <a:rPr lang="en-US" sz="1200" b="1" dirty="0" err="1">
                <a:latin typeface="+mn-lt"/>
              </a:rPr>
              <a:t>Swai</a:t>
            </a:r>
            <a:endParaRPr lang="en-US" sz="1200" b="1" dirty="0">
              <a:latin typeface="+mn-lt"/>
            </a:endParaRPr>
          </a:p>
          <a:p>
            <a:endParaRPr lang="en-US" sz="12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E3062B0-1AA3-4291-80EF-2DEE7839B4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71506"/>
              </p:ext>
            </p:extLst>
          </p:nvPr>
        </p:nvGraphicFramePr>
        <p:xfrm>
          <a:off x="488555" y="1828800"/>
          <a:ext cx="8091862" cy="4607047"/>
        </p:xfrm>
        <a:graphic>
          <a:graphicData uri="http://schemas.openxmlformats.org/drawingml/2006/table">
            <a:tbl>
              <a:tblPr bandRow="1"/>
              <a:tblGrid>
                <a:gridCol w="26635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6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15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53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Deliverables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16" marR="61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Status (March 2020)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16" marR="61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Status (August 2021) 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16" marR="61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3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At least twenty (20) demonstration sites installed with Fanya juu terraces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16" marR="61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50 demonstrations were installed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16" marR="61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completed</a:t>
                      </a:r>
                    </a:p>
                  </a:txBody>
                  <a:tcPr marL="61916" marR="61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6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At least 200 hectares Fanya juu terraces coverage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16" marR="61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 total of 328 ha were covered with Fanya juu/chini terraces.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16" marR="61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completed</a:t>
                      </a:r>
                    </a:p>
                  </a:txBody>
                  <a:tcPr marL="61916" marR="61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920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At least 500 farmers across four districts trained on use Fanya juu terrace technology through LEAD/Africa RISING partnership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16" marR="61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 total of 1,300 farmers received training. (http://africa-rising-wiki.net/images/7/79/DMangalla_MeetingUpdate_2021.docx</a:t>
                      </a:r>
                    </a:p>
                  </a:txBody>
                  <a:tcPr marL="61916" marR="61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In progress</a:t>
                      </a:r>
                    </a:p>
                  </a:txBody>
                  <a:tcPr marL="61916" marR="61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81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Key challenges and success on installing of Fanya juu terrace technology in erosion-prone areas of Central Tanzania identified and quantified</a:t>
                      </a:r>
                    </a:p>
                  </a:txBody>
                  <a:tcPr marL="61916" marR="61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Information was collected in 8 villages and engaged 25 lead farmers.</a:t>
                      </a:r>
                    </a:p>
                  </a:txBody>
                  <a:tcPr marL="61916" marR="61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Completed</a:t>
                      </a:r>
                    </a:p>
                  </a:txBody>
                  <a:tcPr marL="61916" marR="61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5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At least 300 farmers exposed to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Fanya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juu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chini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terrace technology during agricultural shows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16" marR="61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4460 persons were exposed to soil water conservation; 734 individuals (410F;324M), 8 groups 450 (92F;358M); secondary schools (450F;620M); higher learning institutions (806F;60M)</a:t>
                      </a:r>
                    </a:p>
                  </a:txBody>
                  <a:tcPr marL="61916" marR="61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completed</a:t>
                      </a:r>
                    </a:p>
                  </a:txBody>
                  <a:tcPr marL="61916" marR="61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266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At least 50 LEAD Foundation staff, lead farmers and extension personnel’s capacitated on installation of Fanya juu terrace techniques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16" marR="61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During training of lead farmers, LEAD Foundation and 11 extension officers were trained on installation of Fanya juu/chini terrace</a:t>
                      </a:r>
                    </a:p>
                  </a:txBody>
                  <a:tcPr marL="61916" marR="61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NA</a:t>
                      </a:r>
                    </a:p>
                  </a:txBody>
                  <a:tcPr marL="61916" marR="61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664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48286" y="1333500"/>
            <a:ext cx="7772400" cy="800100"/>
          </a:xfrm>
        </p:spPr>
        <p:txBody>
          <a:bodyPr/>
          <a:lstStyle/>
          <a:p>
            <a:r>
              <a:rPr lang="en-US" sz="1200" b="1" dirty="0">
                <a:solidFill>
                  <a:srgbClr val="00B0F0"/>
                </a:solidFill>
                <a:latin typeface="+mn-lt"/>
              </a:rPr>
              <a:t>Sub-activity 5.2.2.4: </a:t>
            </a:r>
            <a:r>
              <a:rPr lang="en-US" sz="1200" b="1" dirty="0">
                <a:latin typeface="+mn-lt"/>
              </a:rPr>
              <a:t>Partnership with LEAD Foundation to take to scale soil and water management technologies in erosion-prone areas of Central Tanzania. Continued</a:t>
            </a:r>
          </a:p>
          <a:p>
            <a:endParaRPr lang="en-US" sz="12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279DFFD-066D-447D-BA74-A992718A20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272412"/>
              </p:ext>
            </p:extLst>
          </p:nvPr>
        </p:nvGraphicFramePr>
        <p:xfrm>
          <a:off x="495300" y="1828800"/>
          <a:ext cx="8153400" cy="4594709"/>
        </p:xfrm>
        <a:graphic>
          <a:graphicData uri="http://schemas.openxmlformats.org/drawingml/2006/table">
            <a:tbl>
              <a:tblPr bandRow="1"/>
              <a:tblGrid>
                <a:gridCol w="26837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528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7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6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Upload data into Dataverse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In progress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8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FtF</a:t>
                      </a: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indicators data submitted to M&amp;E/IFPRI for upload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 be completed by August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Completed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49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At least 100 extension officers across participating districts trained on use of Fanya juu terrace technology during 2020/2021 through LEAD/Africa RISING partnership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 total of 93 (77M; 16F) Extension officers trained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Sex: F and M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Venue: Dodoma hotel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Content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Training in progress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54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At least 300 farmers exposed to Fanya juu/chini terrace technology during agricultural shows, i.e., Nane Nane ground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There was no National Agricultural show in year 2021.</a:t>
                      </a:r>
                      <a:r>
                        <a:rPr lang="en-US" sz="1200" baseline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Instead, Nghumbi village will be used to showcase Fanya juu/chini terrace technology.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70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Validation of Swahili version of SWC training manual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Swahili expert from National Swahili Council famous as BAKITA in Swahili reviewed the training material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Completed, however , training manual</a:t>
                      </a:r>
                      <a:r>
                        <a:rPr lang="en-US" sz="1200" baseline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on key procedures for installing terraces is progress.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6359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Proposed action for 2021/2022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6748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1: Validation of Swahili training manual on procedures of installing contours on crop land for control of soil erosion.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2: Capacity building on SWC in new region (i.e. Singida region) – TARI/LEAD foundation.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07609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14</TotalTime>
  <Words>493</Words>
  <Application>Microsoft Office PowerPoint</Application>
  <PresentationFormat>On-screen Show (4:3)</PresentationFormat>
  <Paragraphs>46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6</cp:revision>
  <cp:lastPrinted>2011-10-06T11:45:23Z</cp:lastPrinted>
  <dcterms:created xsi:type="dcterms:W3CDTF">2020-07-17T08:59:01Z</dcterms:created>
  <dcterms:modified xsi:type="dcterms:W3CDTF">2021-09-17T04:49:07Z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